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C3BF9-00CC-4CED-A16C-827E2EBB9B15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A1FFE-9134-4A34-9CBE-101A64D39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19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1333-Granite Falls Tornado</a:t>
            </a:r>
          </a:p>
          <a:p>
            <a:r>
              <a:rPr lang="en-US" dirty="0" smtClean="0"/>
              <a:t>1370-Statewide</a:t>
            </a:r>
            <a:r>
              <a:rPr lang="en-US" baseline="0" dirty="0" smtClean="0"/>
              <a:t> Flooding (62 Counties/Tribes)</a:t>
            </a:r>
          </a:p>
          <a:p>
            <a:r>
              <a:rPr lang="en-US" baseline="0" dirty="0" smtClean="0"/>
              <a:t>1419-Severe Flooding (19)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8637B-4B59-450C-9A68-A91741CD6F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66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2819400" cy="838200"/>
          </a:xfrm>
          <a:solidFill>
            <a:schemeClr val="accent1">
              <a:lumMod val="75000"/>
              <a:alpha val="94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20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2606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3429000" y="228600"/>
            <a:ext cx="5334000" cy="838200"/>
          </a:xfrm>
        </p:spPr>
        <p:txBody>
          <a:bodyPr>
            <a:normAutofit/>
          </a:bodyPr>
          <a:lstStyle>
            <a:lvl1pPr marL="0" indent="0">
              <a:buNone/>
              <a:defRPr sz="2800" b="1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305800" cy="0"/>
          </a:xfrm>
          <a:prstGeom prst="line">
            <a:avLst/>
          </a:prstGeom>
          <a:ln w="254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2635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63462"/>
            <a:ext cx="8229600" cy="4068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94364"/>
            <a:ext cx="9144001" cy="1225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596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ENSO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Minnesota Declaration Frequency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35431"/>
            <a:ext cx="8229600" cy="28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6515100" y="41148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629400" y="3851453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762750" y="37338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957060" y="35814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250125" y="28956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505700" y="38862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391400" y="42672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162800" y="38481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173925" y="39624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068312" y="3048000"/>
            <a:ext cx="76200" cy="762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7588453" y="2362200"/>
            <a:ext cx="76200" cy="381000"/>
            <a:chOff x="7588453" y="2362200"/>
            <a:chExt cx="76200" cy="381000"/>
          </a:xfrm>
        </p:grpSpPr>
        <p:sp>
          <p:nvSpPr>
            <p:cNvPr id="15" name="Oval 14"/>
            <p:cNvSpPr/>
            <p:nvPr/>
          </p:nvSpPr>
          <p:spPr>
            <a:xfrm>
              <a:off x="7588453" y="251460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7588453" y="266700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7588453" y="236220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715250" y="4191000"/>
            <a:ext cx="76200" cy="381000"/>
            <a:chOff x="7588453" y="2362200"/>
            <a:chExt cx="76200" cy="381000"/>
          </a:xfrm>
        </p:grpSpPr>
        <p:sp>
          <p:nvSpPr>
            <p:cNvPr id="26" name="Oval 25"/>
            <p:cNvSpPr/>
            <p:nvPr/>
          </p:nvSpPr>
          <p:spPr>
            <a:xfrm>
              <a:off x="7588453" y="251460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7588453" y="266700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7588453" y="236220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Oval 28"/>
          <p:cNvSpPr/>
          <p:nvPr/>
        </p:nvSpPr>
        <p:spPr>
          <a:xfrm>
            <a:off x="7844028" y="4183685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49" name="Group 2048"/>
          <p:cNvGrpSpPr/>
          <p:nvPr/>
        </p:nvGrpSpPr>
        <p:grpSpPr>
          <a:xfrm>
            <a:off x="7924800" y="3889553"/>
            <a:ext cx="76200" cy="192329"/>
            <a:chOff x="7924800" y="3889553"/>
            <a:chExt cx="76200" cy="192329"/>
          </a:xfrm>
        </p:grpSpPr>
        <p:sp>
          <p:nvSpPr>
            <p:cNvPr id="30" name="Oval 29"/>
            <p:cNvSpPr/>
            <p:nvPr/>
          </p:nvSpPr>
          <p:spPr>
            <a:xfrm>
              <a:off x="7924800" y="3889553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7924800" y="4005682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Oval 31"/>
          <p:cNvSpPr/>
          <p:nvPr/>
        </p:nvSpPr>
        <p:spPr>
          <a:xfrm>
            <a:off x="8001000" y="3723132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722" y="2148147"/>
            <a:ext cx="111862" cy="104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234" y="1676400"/>
            <a:ext cx="96838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584" y="2034049"/>
            <a:ext cx="103188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273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1480</TotalTime>
  <Words>19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ENSO</vt:lpstr>
    </vt:vector>
  </TitlesOfParts>
  <Company>Dps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Rec-Mit 2</dc:title>
  <dc:creator>Curtice, Brian</dc:creator>
  <dc:description>ENSO</dc:description>
  <cp:lastModifiedBy>Moore, John</cp:lastModifiedBy>
  <cp:revision>38</cp:revision>
  <dcterms:created xsi:type="dcterms:W3CDTF">2014-12-09T18:08:34Z</dcterms:created>
  <dcterms:modified xsi:type="dcterms:W3CDTF">2015-10-15T16:21:56Z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Rec-Mit 2</vt:lpwstr>
  </property>
  <property fmtid="{D5CDD505-2E9C-101B-9397-08002B2CF9AE}" pid="3" name="SlideDescription">
    <vt:lpwstr>ENSO</vt:lpwstr>
  </property>
</Properties>
</file>